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D2757-5C9C-4091-A842-CF3DEFD436BC}" type="datetimeFigureOut">
              <a:rPr lang="en-US" smtClean="0"/>
              <a:t>8/17/2010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DA40-BEF7-441E-940A-E724CE6228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0DA40-BEF7-441E-940A-E724CE62282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8DF59D-3709-42AB-B141-AEE7A4743D39}" type="datetimeFigureOut">
              <a:rPr lang="en-US" smtClean="0"/>
              <a:pPr/>
              <a:t>8/17/2010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8A89C7-49AD-41BA-9640-2DFB31B52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they?</a:t>
            </a:r>
          </a:p>
          <a:p>
            <a:endParaRPr lang="en-US" dirty="0" smtClean="0"/>
          </a:p>
          <a:p>
            <a:r>
              <a:rPr lang="en-US" dirty="0" smtClean="0"/>
              <a:t>Where are they?</a:t>
            </a:r>
          </a:p>
          <a:p>
            <a:endParaRPr lang="en-US" dirty="0" smtClean="0"/>
          </a:p>
          <a:p>
            <a:r>
              <a:rPr lang="en-US" dirty="0" smtClean="0"/>
              <a:t>Who attends them?</a:t>
            </a:r>
          </a:p>
          <a:p>
            <a:endParaRPr lang="en-US" dirty="0" smtClean="0"/>
          </a:p>
          <a:p>
            <a:r>
              <a:rPr lang="en-US" dirty="0" smtClean="0"/>
              <a:t>Why do they exist?</a:t>
            </a:r>
          </a:p>
          <a:p>
            <a:endParaRPr lang="en-US" dirty="0" smtClean="0"/>
          </a:p>
          <a:p>
            <a:r>
              <a:rPr lang="en-US" dirty="0" smtClean="0"/>
              <a:t>How do they operate?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</a:t>
            </a:r>
            <a:br>
              <a:rPr lang="en-US" dirty="0" smtClean="0"/>
            </a:br>
            <a:r>
              <a:rPr lang="en-US" dirty="0" smtClean="0"/>
              <a:t>Boarding Schools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a short time at a boarding school…</a:t>
            </a:r>
          </a:p>
          <a:p>
            <a:pPr lvl="1"/>
            <a:r>
              <a:rPr lang="en-US" dirty="0" smtClean="0"/>
              <a:t>Students were hardly recognizable to their parents</a:t>
            </a:r>
          </a:p>
          <a:p>
            <a:pPr lvl="1"/>
            <a:r>
              <a:rPr lang="en-US" dirty="0" smtClean="0"/>
              <a:t>Students learned new skills and trades</a:t>
            </a:r>
          </a:p>
          <a:p>
            <a:pPr lvl="2"/>
            <a:r>
              <a:rPr lang="en-US" dirty="0" smtClean="0"/>
              <a:t>__________</a:t>
            </a:r>
          </a:p>
          <a:p>
            <a:pPr lvl="2"/>
            <a:r>
              <a:rPr lang="en-US" dirty="0" smtClean="0"/>
              <a:t>__________</a:t>
            </a:r>
          </a:p>
          <a:p>
            <a:pPr lvl="2"/>
            <a:r>
              <a:rPr lang="en-US" dirty="0" smtClean="0"/>
              <a:t>__________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Students put their new skills to work</a:t>
            </a:r>
          </a:p>
          <a:p>
            <a:pPr lvl="2"/>
            <a:r>
              <a:rPr lang="en-US" dirty="0" smtClean="0"/>
              <a:t>_______________________________________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government had sought to assimilate Native Americans by teaching them a new __________</a:t>
            </a:r>
          </a:p>
          <a:p>
            <a:pPr lvl="1"/>
            <a:r>
              <a:rPr lang="en-US" dirty="0" smtClean="0"/>
              <a:t>If Native Americans shed their identity, they could exist peacefully in the United States</a:t>
            </a:r>
          </a:p>
          <a:p>
            <a:endParaRPr lang="en-US" dirty="0" smtClean="0"/>
          </a:p>
          <a:p>
            <a:r>
              <a:rPr lang="en-US" dirty="0" smtClean="0"/>
              <a:t>Were schools successful?</a:t>
            </a:r>
          </a:p>
          <a:p>
            <a:pPr lvl="1"/>
            <a:r>
              <a:rPr lang="en-US" dirty="0" smtClean="0"/>
              <a:t>Children returned home and could not use their new skills, language, or clothing.</a:t>
            </a:r>
          </a:p>
          <a:p>
            <a:pPr lvl="1"/>
            <a:r>
              <a:rPr lang="en-US" dirty="0" smtClean="0"/>
              <a:t>Many became frustrated; some returned to their old way of life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and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 Government do the right thing?</a:t>
            </a:r>
          </a:p>
          <a:p>
            <a:pPr lvl="1"/>
            <a:r>
              <a:rPr lang="en-US" dirty="0" smtClean="0"/>
              <a:t>Who benefitted from the schools?</a:t>
            </a:r>
          </a:p>
          <a:p>
            <a:r>
              <a:rPr lang="en-US" dirty="0" smtClean="0"/>
              <a:t>Were Boarding Schools the best plan?</a:t>
            </a:r>
          </a:p>
          <a:p>
            <a:pPr lvl="1"/>
            <a:r>
              <a:rPr lang="en-US" dirty="0" smtClean="0"/>
              <a:t>What were other options?</a:t>
            </a:r>
          </a:p>
          <a:p>
            <a:r>
              <a:rPr lang="en-US" dirty="0" smtClean="0"/>
              <a:t>Did the Government help or hinder Natives?</a:t>
            </a:r>
          </a:p>
          <a:p>
            <a:pPr lvl="1"/>
            <a:r>
              <a:rPr lang="en-US" dirty="0" smtClean="0"/>
              <a:t>What did the Government want?</a:t>
            </a:r>
          </a:p>
          <a:p>
            <a:pPr lvl="2"/>
            <a:r>
              <a:rPr lang="en-US" dirty="0" smtClean="0"/>
              <a:t>__________________</a:t>
            </a:r>
          </a:p>
          <a:p>
            <a:pPr lvl="1"/>
            <a:r>
              <a:rPr lang="en-US" dirty="0" smtClean="0"/>
              <a:t>What did Native Americans want?</a:t>
            </a:r>
          </a:p>
          <a:p>
            <a:pPr lvl="2"/>
            <a:r>
              <a:rPr lang="en-US" dirty="0" smtClean="0"/>
              <a:t>__________________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6477000" cy="466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81800" y="18288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are Native Americans today?</a:t>
            </a:r>
          </a:p>
          <a:p>
            <a:endParaRPr lang="en-US" dirty="0"/>
          </a:p>
          <a:p>
            <a:r>
              <a:rPr lang="en-US" dirty="0" smtClean="0"/>
              <a:t>How do they live?</a:t>
            </a:r>
          </a:p>
          <a:p>
            <a:endParaRPr lang="en-US" dirty="0"/>
          </a:p>
          <a:p>
            <a:r>
              <a:rPr lang="en-US" dirty="0" smtClean="0"/>
              <a:t>Are they better off today than before the United States existed?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was the conflict between Native Americans the United States?</a:t>
            </a:r>
          </a:p>
          <a:p>
            <a:pPr lvl="1"/>
            <a:r>
              <a:rPr lang="en-US" dirty="0" smtClean="0"/>
              <a:t>_______________________</a:t>
            </a:r>
          </a:p>
          <a:p>
            <a:endParaRPr lang="en-US" dirty="0" smtClean="0"/>
          </a:p>
          <a:p>
            <a:r>
              <a:rPr lang="en-US" dirty="0" smtClean="0"/>
              <a:t>What were the schools supposed to accomplish?</a:t>
            </a:r>
          </a:p>
          <a:p>
            <a:pPr lvl="1"/>
            <a:r>
              <a:rPr lang="en-US" smtClean="0"/>
              <a:t>_______________________________________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was the result?</a:t>
            </a:r>
          </a:p>
          <a:p>
            <a:pPr lvl="1"/>
            <a:r>
              <a:rPr lang="en-US" dirty="0" smtClean="0"/>
              <a:t>Decide the outcome with your groups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Prior to 1492, North America was home to over     ___________Native inhabitants.</a:t>
            </a:r>
          </a:p>
          <a:p>
            <a:endParaRPr lang="en-US" dirty="0" smtClean="0"/>
          </a:p>
          <a:p>
            <a:r>
              <a:rPr lang="en-US" dirty="0" smtClean="0"/>
              <a:t>The number has steadily declined for centuries since.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_______</a:t>
            </a:r>
          </a:p>
          <a:p>
            <a:pPr lvl="1"/>
            <a:r>
              <a:rPr lang="en-US" dirty="0" smtClean="0"/>
              <a:t>Slavery</a:t>
            </a:r>
          </a:p>
          <a:p>
            <a:pPr lvl="1"/>
            <a:r>
              <a:rPr lang="en-US" dirty="0" smtClean="0"/>
              <a:t>Loss of Land, ________, and Culture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1790, the United States was growing rapidly.</a:t>
            </a:r>
          </a:p>
          <a:p>
            <a:pPr lvl="1"/>
            <a:r>
              <a:rPr lang="en-US" dirty="0" smtClean="0"/>
              <a:t>Government began to look to the West for more                       ______________________.</a:t>
            </a:r>
          </a:p>
          <a:p>
            <a:endParaRPr lang="en-US" dirty="0" smtClean="0"/>
          </a:p>
          <a:p>
            <a:r>
              <a:rPr lang="en-US" dirty="0" smtClean="0"/>
              <a:t>The Question for the U.S….</a:t>
            </a:r>
          </a:p>
          <a:p>
            <a:pPr lvl="1"/>
            <a:r>
              <a:rPr lang="en-US" dirty="0" smtClean="0"/>
              <a:t>What is the future for the Native American?</a:t>
            </a:r>
          </a:p>
          <a:p>
            <a:pPr lvl="2"/>
            <a:r>
              <a:rPr lang="en-US" dirty="0" smtClean="0"/>
              <a:t>Should they be left alone? </a:t>
            </a:r>
          </a:p>
          <a:p>
            <a:pPr lvl="2"/>
            <a:r>
              <a:rPr lang="en-US" dirty="0" smtClean="0"/>
              <a:t>Should they become citizens of the U.S.?</a:t>
            </a:r>
          </a:p>
          <a:p>
            <a:pPr lvl="2"/>
            <a:r>
              <a:rPr lang="en-US" dirty="0" smtClean="0"/>
              <a:t>Do they have rights to own their Native land?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United States government decides that Native Americans will be assimilated into white American culture.</a:t>
            </a:r>
          </a:p>
          <a:p>
            <a:pPr lvl="1"/>
            <a:r>
              <a:rPr lang="en-US" dirty="0" smtClean="0"/>
              <a:t>That is, Native Americans will adopt the ways of the white men in the States. </a:t>
            </a:r>
          </a:p>
          <a:p>
            <a:pPr lvl="1"/>
            <a:r>
              <a:rPr lang="en-US" dirty="0" smtClean="0"/>
              <a:t>How can this be done?  ____________________.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Meanwhile, as land is taken from the Native Americans, they are gradually moved onto Reservations. Reservations are small areas of land designated by the U.S. government for Native use and habitation.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by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Schools</a:t>
            </a:r>
          </a:p>
          <a:p>
            <a:pPr lvl="1"/>
            <a:r>
              <a:rPr lang="en-US" dirty="0" smtClean="0"/>
              <a:t>Adult Native Americans may not have wanted to adopt new ways of living. They already had their </a:t>
            </a:r>
            <a:r>
              <a:rPr lang="en-US" i="1" dirty="0" smtClean="0"/>
              <a:t>own</a:t>
            </a:r>
            <a:r>
              <a:rPr lang="en-US" dirty="0" smtClean="0"/>
              <a:t> culture!</a:t>
            </a:r>
          </a:p>
          <a:p>
            <a:pPr lvl="1"/>
            <a:r>
              <a:rPr lang="en-US" dirty="0" smtClean="0"/>
              <a:t>The U.S. government decided that they would start assimilation with the Native American children instead.</a:t>
            </a:r>
          </a:p>
          <a:p>
            <a:pPr lvl="1"/>
            <a:r>
              <a:rPr lang="en-US" dirty="0" smtClean="0"/>
              <a:t>If the children were sent to schools that the U.S. operated, they could be taught a new culture: the ways of the white man.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By attending school, children left behind the lifestyle of their family and learned a new way of living.</a:t>
            </a:r>
          </a:p>
          <a:p>
            <a:pPr lvl="2"/>
            <a:r>
              <a:rPr lang="en-US" dirty="0" smtClean="0"/>
              <a:t>___________</a:t>
            </a:r>
          </a:p>
          <a:p>
            <a:pPr lvl="2"/>
            <a:r>
              <a:rPr lang="en-US" dirty="0" smtClean="0"/>
              <a:t>___________</a:t>
            </a:r>
          </a:p>
          <a:p>
            <a:pPr lvl="2"/>
            <a:r>
              <a:rPr lang="en-US" dirty="0" smtClean="0"/>
              <a:t>___________</a:t>
            </a:r>
          </a:p>
          <a:p>
            <a:pPr lvl="2"/>
            <a:r>
              <a:rPr lang="en-US" dirty="0" smtClean="0"/>
              <a:t>___________</a:t>
            </a:r>
          </a:p>
          <a:p>
            <a:pPr lvl="2"/>
            <a:r>
              <a:rPr lang="en-US" dirty="0" smtClean="0"/>
              <a:t>Sewing, Laundry, Housework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Boarding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Boarding School: _________________________     _____________________________________.</a:t>
            </a:r>
          </a:p>
          <a:p>
            <a:endParaRPr lang="en-US" dirty="0" smtClean="0"/>
          </a:p>
          <a:p>
            <a:r>
              <a:rPr lang="en-US" dirty="0" smtClean="0"/>
              <a:t>Three types of schools were constructed:</a:t>
            </a:r>
          </a:p>
          <a:p>
            <a:pPr lvl="1"/>
            <a:r>
              <a:rPr lang="en-US" dirty="0" smtClean="0"/>
              <a:t>Day School</a:t>
            </a:r>
          </a:p>
          <a:p>
            <a:pPr lvl="1"/>
            <a:r>
              <a:rPr lang="en-US" dirty="0" smtClean="0"/>
              <a:t>On-Reservation Boarding School</a:t>
            </a:r>
          </a:p>
          <a:p>
            <a:pPr lvl="1"/>
            <a:r>
              <a:rPr lang="en-US" dirty="0" smtClean="0"/>
              <a:t>Off-Reservation Boarding School</a:t>
            </a:r>
          </a:p>
          <a:p>
            <a:endParaRPr lang="en-US" dirty="0" smtClean="0"/>
          </a:p>
          <a:p>
            <a:r>
              <a:rPr lang="en-US" dirty="0" smtClean="0"/>
              <a:t>Problems with staying on the Reservation</a:t>
            </a:r>
          </a:p>
          <a:p>
            <a:pPr lvl="1"/>
            <a:r>
              <a:rPr lang="en-US" dirty="0" smtClean="0"/>
              <a:t>Attendance. Parents kept their children home.</a:t>
            </a:r>
          </a:p>
          <a:p>
            <a:pPr lvl="1"/>
            <a:r>
              <a:rPr lang="en-US" dirty="0" smtClean="0"/>
              <a:t>Location. Children went home at night or on weekends and returned to their traditional ways.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_____________________________ are best</a:t>
            </a:r>
          </a:p>
          <a:p>
            <a:pPr lvl="1"/>
            <a:r>
              <a:rPr lang="en-US" dirty="0" smtClean="0"/>
              <a:t>The government decided that keeping students at school for extended periods away from their parents allowed the best assimilation.</a:t>
            </a:r>
          </a:p>
          <a:p>
            <a:pPr lvl="1"/>
            <a:r>
              <a:rPr lang="en-US" dirty="0" smtClean="0"/>
              <a:t>Students learned new ways of life:</a:t>
            </a:r>
          </a:p>
          <a:p>
            <a:pPr lvl="2"/>
            <a:r>
              <a:rPr lang="en-US" dirty="0" smtClean="0"/>
              <a:t>English</a:t>
            </a:r>
          </a:p>
          <a:p>
            <a:pPr lvl="2"/>
            <a:r>
              <a:rPr lang="en-US" dirty="0" smtClean="0"/>
              <a:t>Clothing</a:t>
            </a:r>
          </a:p>
          <a:p>
            <a:pPr lvl="2"/>
            <a:r>
              <a:rPr lang="en-US" dirty="0" smtClean="0"/>
              <a:t>Eating</a:t>
            </a:r>
          </a:p>
          <a:p>
            <a:pPr lvl="2"/>
            <a:r>
              <a:rPr lang="en-US" dirty="0" smtClean="0"/>
              <a:t>Trades, Skills</a:t>
            </a:r>
          </a:p>
          <a:p>
            <a:pPr lvl="2"/>
            <a:r>
              <a:rPr lang="en-US" dirty="0" smtClean="0"/>
              <a:t>School Subjects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	Native American students and white students were taught the same subjects! History, Science, Math, Band, etc.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Boarding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Military Boot Camp?</a:t>
            </a:r>
          </a:p>
          <a:p>
            <a:pPr lvl="1"/>
            <a:r>
              <a:rPr lang="en-US" dirty="0" smtClean="0"/>
              <a:t>The schools employed rigid routines and dress requirements</a:t>
            </a:r>
          </a:p>
          <a:p>
            <a:pPr lvl="1"/>
            <a:r>
              <a:rPr lang="en-US" dirty="0" smtClean="0"/>
              <a:t>Corporal Punishment</a:t>
            </a:r>
          </a:p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Students were taught to leave their Native language behind</a:t>
            </a:r>
          </a:p>
          <a:p>
            <a:pPr lvl="1"/>
            <a:r>
              <a:rPr lang="en-US" dirty="0" smtClean="0"/>
              <a:t>They were forbidden to speak in any language except English</a:t>
            </a:r>
          </a:p>
          <a:p>
            <a:r>
              <a:rPr lang="en-US" dirty="0" smtClean="0"/>
              <a:t>Appearance</a:t>
            </a:r>
          </a:p>
          <a:p>
            <a:pPr lvl="1"/>
            <a:r>
              <a:rPr lang="en-US" dirty="0" smtClean="0"/>
              <a:t>Students had to leave their clothes behind and adopt white clothing</a:t>
            </a:r>
          </a:p>
          <a:p>
            <a:pPr lvl="1"/>
            <a:r>
              <a:rPr lang="en-US" dirty="0" smtClean="0"/>
              <a:t>Traditional hairstyles were cut, blankets taken away, animal hide shoes and clothes were replaced with cotton, wool, and leather.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636</Words>
  <Application>Microsoft Office PowerPoint</Application>
  <PresentationFormat>On-screen Show (4:3)</PresentationFormat>
  <Paragraphs>126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Native American  Boarding Schools</vt:lpstr>
      <vt:lpstr>Native American History</vt:lpstr>
      <vt:lpstr>Slide 3</vt:lpstr>
      <vt:lpstr>The United States</vt:lpstr>
      <vt:lpstr>The Solution</vt:lpstr>
      <vt:lpstr>Assimilation by Education </vt:lpstr>
      <vt:lpstr>The Boarding Schools</vt:lpstr>
      <vt:lpstr>Boarding Schools</vt:lpstr>
      <vt:lpstr>Boarding Schools</vt:lpstr>
      <vt:lpstr>Dramatic Change</vt:lpstr>
      <vt:lpstr>Goals</vt:lpstr>
      <vt:lpstr>Right and Wrong</vt:lpstr>
      <vt:lpstr>Consider This</vt:lpstr>
      <vt:lpstr>Conclude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  Boarding Schools</dc:title>
  <dc:creator>Jimmy Van Heusen</dc:creator>
  <cp:lastModifiedBy>Jimmy Van Heusen</cp:lastModifiedBy>
  <cp:revision>7</cp:revision>
  <dcterms:created xsi:type="dcterms:W3CDTF">2008-10-10T15:15:42Z</dcterms:created>
  <dcterms:modified xsi:type="dcterms:W3CDTF">2010-08-17T14:01:00Z</dcterms:modified>
</cp:coreProperties>
</file>