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6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AB2DD1-EF6B-448B-B500-357EB4F40171}" type="datetimeFigureOut">
              <a:rPr lang="en-US" smtClean="0"/>
              <a:t>10/1/2011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334C69-D373-4658-8B1A-195368E9B5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Twentieth Century Immigration in the West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68170"/>
            <a:ext cx="3981450" cy="230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dirty="0"/>
              <a:t>Without talking, answer the following </a:t>
            </a:r>
            <a:r>
              <a:rPr lang="en-US" dirty="0" smtClean="0"/>
              <a:t>questions:</a:t>
            </a:r>
          </a:p>
          <a:p>
            <a:pPr marL="797814" lvl="1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parents' full names (First, Middle, Last)?  </a:t>
            </a:r>
            <a:endParaRPr lang="en-US" dirty="0" smtClean="0"/>
          </a:p>
          <a:p>
            <a:pPr marL="797814" lvl="1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your address?   </a:t>
            </a:r>
            <a:endParaRPr lang="en-US" dirty="0" smtClean="0"/>
          </a:p>
          <a:p>
            <a:pPr marL="797814" lvl="1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many steps must you take to get from the sidewalk up to you front door?  </a:t>
            </a:r>
            <a:endParaRPr lang="en-US" dirty="0" smtClean="0"/>
          </a:p>
          <a:p>
            <a:pPr marL="797814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What is the name of the family that lives 3 houses to your right and across the street?  </a:t>
            </a:r>
            <a:endParaRPr lang="en-US" dirty="0" smtClean="0"/>
          </a:p>
          <a:p>
            <a:pPr marL="797814" lvl="1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your Mother's middle name?  How do you spell it?  </a:t>
            </a:r>
          </a:p>
          <a:p>
            <a:pPr marL="283464" lvl="1" indent="0">
              <a:buNone/>
            </a:pPr>
            <a:r>
              <a:rPr lang="en-US" dirty="0" smtClean="0"/>
              <a:t>**YOU </a:t>
            </a:r>
            <a:r>
              <a:rPr lang="en-US" dirty="0"/>
              <a:t>MUST ANSWER THEM ALL CORRECTLY</a:t>
            </a:r>
            <a:r>
              <a:rPr lang="en-US" dirty="0" smtClean="0"/>
              <a:t>!**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1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84376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What do you think were some causes of this huge population increase since 1900?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5812" r="10820" b="14225"/>
          <a:stretch/>
        </p:blipFill>
        <p:spPr bwMode="auto">
          <a:xfrm>
            <a:off x="-1137" y="0"/>
            <a:ext cx="9145137" cy="584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26679" r="11987" b="11194"/>
          <a:stretch/>
        </p:blipFill>
        <p:spPr bwMode="auto">
          <a:xfrm>
            <a:off x="457200" y="533400"/>
            <a:ext cx="797216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0866" y="2438400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Angel</a:t>
            </a:r>
          </a:p>
          <a:p>
            <a:r>
              <a:rPr lang="en-US" b="1" dirty="0" smtClean="0"/>
              <a:t> Island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9033" y="259461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Detention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350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1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Immigration Station</a:t>
            </a:r>
          </a:p>
          <a:p>
            <a:pPr lvl="1"/>
            <a:r>
              <a:rPr lang="en-US" dirty="0" smtClean="0"/>
              <a:t>From 1910-1940 Angel Island was used as an immigration station to process and detain thousands of (primarily) Chinese immigrants.</a:t>
            </a:r>
          </a:p>
          <a:p>
            <a:r>
              <a:rPr lang="en-US" dirty="0" smtClean="0"/>
              <a:t>The “Ellis Island of the West”</a:t>
            </a:r>
          </a:p>
          <a:p>
            <a:pPr lvl="1"/>
            <a:r>
              <a:rPr lang="en-US" dirty="0" smtClean="0"/>
              <a:t>Immigrants endured harsh prison-like conditions while awaiting entry to the U.S.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667960" cy="202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</TotalTime>
  <Words>162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Angel Island</vt:lpstr>
      <vt:lpstr>Bell Work</vt:lpstr>
      <vt:lpstr>PowerPoint Presentation</vt:lpstr>
      <vt:lpstr>Location</vt:lpstr>
      <vt:lpstr>Immigration Detention Facility</vt:lpstr>
      <vt:lpstr>Background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Jonathan</cp:lastModifiedBy>
  <cp:revision>6</cp:revision>
  <dcterms:created xsi:type="dcterms:W3CDTF">2011-07-25T18:55:41Z</dcterms:created>
  <dcterms:modified xsi:type="dcterms:W3CDTF">2011-10-01T21:08:33Z</dcterms:modified>
</cp:coreProperties>
</file>